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9"/>
  </p:normalViewPr>
  <p:slideViewPr>
    <p:cSldViewPr snapToGrid="0" snapToObjects="1">
      <p:cViewPr varScale="1">
        <p:scale>
          <a:sx n="105" d="100"/>
          <a:sy n="105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1CD9F-5923-3840-BC1E-13C2D2EEE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08473C-10C3-FD49-889C-1900D2316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4B312-2EB8-BB40-A73E-DEDF6B08F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FDEF-49BF-DA4D-84ED-A9CEB1D8C47D}" type="datetimeFigureOut">
              <a:rPr lang="en-CN" smtClean="0"/>
              <a:t>2020/2/23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3EF4E-013A-D344-BF8F-9FA4B6F06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1DB4F-C99E-C042-82D6-2BEC3B5A1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AEB2-8863-E64D-A2D1-B4FBD3CD03B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527227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9444A-424C-054A-B707-1F3ECBC0E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348443-AC03-9042-957B-1A87037A9D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A61DB-8949-DE46-8D0D-AD5DCD447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FDEF-49BF-DA4D-84ED-A9CEB1D8C47D}" type="datetimeFigureOut">
              <a:rPr lang="en-CN" smtClean="0"/>
              <a:t>2020/2/23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8F1D2-FA58-9F44-B4D2-686F80B94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A6F87-09F0-9244-8821-584D0C4CF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AEB2-8863-E64D-A2D1-B4FBD3CD03B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639161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C6AD62-B65B-6C44-B522-BB7CFA6C36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5A91A2-EF42-FA4F-94CE-71C0C9969A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B6530-BC52-F04A-9571-EBE015620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FDEF-49BF-DA4D-84ED-A9CEB1D8C47D}" type="datetimeFigureOut">
              <a:rPr lang="en-CN" smtClean="0"/>
              <a:t>2020/2/23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B71DE-1BFA-D047-B6A9-5379F03B8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0D5EB-7749-2C4A-99CD-6EF04FE54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AEB2-8863-E64D-A2D1-B4FBD3CD03B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51628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3F552-1179-DD4C-AF56-BA35F6A60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58160-DB77-DE4B-A867-7BCE91BF2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30147-A3CB-DF49-A581-1EDDA5C18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FDEF-49BF-DA4D-84ED-A9CEB1D8C47D}" type="datetimeFigureOut">
              <a:rPr lang="en-CN" smtClean="0"/>
              <a:t>2020/2/23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86F23-62E4-2A4F-A566-389360324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B53ED-544E-2348-933D-557ECD140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AEB2-8863-E64D-A2D1-B4FBD3CD03B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56778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80289-7E03-934F-B45A-C891C089D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4183C-A29B-0149-A1C1-6809AFF93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E939E-1041-A441-9A96-78D84285D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FDEF-49BF-DA4D-84ED-A9CEB1D8C47D}" type="datetimeFigureOut">
              <a:rPr lang="en-CN" smtClean="0"/>
              <a:t>2020/2/23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6EC0B-6C10-3F4C-BEC6-D11916B87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BA446-47D5-944B-921F-C6D46C7B4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AEB2-8863-E64D-A2D1-B4FBD3CD03B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035919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CB65A-4E3A-B948-8AEC-69F02D50E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2CA01-23A3-4F4C-9F22-22EBF0A568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084710-854B-6647-BC8A-0E1B3DD5B7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2C0F72-384F-5B4A-AFB7-1F8C1B9B1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FDEF-49BF-DA4D-84ED-A9CEB1D8C47D}" type="datetimeFigureOut">
              <a:rPr lang="en-CN" smtClean="0"/>
              <a:t>2020/2/23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13196D-B572-4F48-B1F7-F67260D5D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F71D9F-3FCF-BD49-81FB-B71C64847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AEB2-8863-E64D-A2D1-B4FBD3CD03B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145868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98D0-BB7B-0445-945C-4D19D4849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7C3F19-AA4D-C34C-A508-8CA463547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3405D3-876D-8A46-BB9F-C7E640AE8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578B31-8EE2-CC44-B525-EEBEEE7313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D37558-13F2-3E4C-B93A-741A936A54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B288C8-8A67-EB47-93AF-1033A7005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FDEF-49BF-DA4D-84ED-A9CEB1D8C47D}" type="datetimeFigureOut">
              <a:rPr lang="en-CN" smtClean="0"/>
              <a:t>2020/2/23</a:t>
            </a:fld>
            <a:endParaRPr lang="en-C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AEF228-50CA-E841-8295-62108A7EC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7B665B-B445-824B-BC2D-73F56D076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AEB2-8863-E64D-A2D1-B4FBD3CD03B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8440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DD54B-74D2-144B-AFC4-8AEFDDE0F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47DEBE-A063-3844-BD2B-98A470BDA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FDEF-49BF-DA4D-84ED-A9CEB1D8C47D}" type="datetimeFigureOut">
              <a:rPr lang="en-CN" smtClean="0"/>
              <a:t>2020/2/23</a:t>
            </a:fld>
            <a:endParaRPr lang="en-C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599C77-5A5C-A247-8E15-CCEB84BA7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47F389-BC7E-3A40-9DDE-CBDD331DF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AEB2-8863-E64D-A2D1-B4FBD3CD03B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42519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BE00C4-1CBF-0342-BC60-F5D4772A1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FDEF-49BF-DA4D-84ED-A9CEB1D8C47D}" type="datetimeFigureOut">
              <a:rPr lang="en-CN" smtClean="0"/>
              <a:t>2020/2/23</a:t>
            </a:fld>
            <a:endParaRPr lang="en-C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E97EED-4441-FF42-A0CB-B01E684AA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8EEF1-1990-994E-8BC3-0A60DB26D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AEB2-8863-E64D-A2D1-B4FBD3CD03B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742372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F51FB-C208-7B42-9681-8DA3B3E2F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751AF-9615-4B4D-886C-21936CBBB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B8A02D-AE78-9B46-81A9-3FFD24E49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E7DD2-9106-DF41-BFBF-99307F6DA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FDEF-49BF-DA4D-84ED-A9CEB1D8C47D}" type="datetimeFigureOut">
              <a:rPr lang="en-CN" smtClean="0"/>
              <a:t>2020/2/23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A99C5-F805-1F4E-88A5-93E0E33D5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21D7F2-070D-6747-997C-BBA976402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AEB2-8863-E64D-A2D1-B4FBD3CD03B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44206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78DCA-1E49-0243-97A2-2DE016128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969117-6436-C646-82F3-D0A3854343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659782-9F66-CB4C-BC64-50017BE282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E97B2-5545-BE48-9EE0-3BE4A3678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FDEF-49BF-DA4D-84ED-A9CEB1D8C47D}" type="datetimeFigureOut">
              <a:rPr lang="en-CN" smtClean="0"/>
              <a:t>2020/2/23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60635-10DD-E64E-99CE-6CB77B39C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4BFB2D-26FD-0949-A316-A4EEA67BE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AEB2-8863-E64D-A2D1-B4FBD3CD03B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562223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A88D8B-571B-4B49-90D3-4B52FFC35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3922BF-F176-2C40-99F9-49CD74138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02C3F-BBC8-A040-AF08-8984540685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FDEF-49BF-DA4D-84ED-A9CEB1D8C47D}" type="datetimeFigureOut">
              <a:rPr lang="en-CN" smtClean="0"/>
              <a:t>2020/2/23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3213E-D886-0A43-8AEF-CAF610CC98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07696-D848-9A42-BC16-8331E75E2F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AEB2-8863-E64D-A2D1-B4FBD3CD03B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347024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44DEB-5439-C34B-9DAC-177ED2BBF6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BB1F19-B022-AD41-A779-49930E6B0B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953445-0139-8848-8483-6517C9298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38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6C515-8EE4-514D-926D-C5C1A9867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2938"/>
            <a:ext cx="10515600" cy="5534025"/>
          </a:xfrm>
        </p:spPr>
        <p:txBody>
          <a:bodyPr/>
          <a:lstStyle/>
          <a:p>
            <a:r>
              <a:rPr lang="en-US" dirty="0"/>
              <a:t>The </a:t>
            </a:r>
            <a:r>
              <a:rPr lang="en-US" b="1" dirty="0"/>
              <a:t>real numbers</a:t>
            </a:r>
            <a:r>
              <a:rPr lang="en-US" dirty="0"/>
              <a:t> includes both the rational and irrational numbers. </a:t>
            </a:r>
          </a:p>
          <a:p>
            <a:r>
              <a:rPr lang="en-US" dirty="0"/>
              <a:t>The </a:t>
            </a:r>
            <a:r>
              <a:rPr lang="en-US" b="1" dirty="0"/>
              <a:t>irrational numbers</a:t>
            </a:r>
            <a:r>
              <a:rPr lang="en-US" dirty="0"/>
              <a:t> are all numbers which when written in </a:t>
            </a:r>
            <a:r>
              <a:rPr lang="en-US" b="1" dirty="0"/>
              <a:t>decimal</a:t>
            </a:r>
            <a:r>
              <a:rPr lang="en-US" dirty="0"/>
              <a:t> form does not repeat and does not terminate.</a:t>
            </a:r>
          </a:p>
          <a:p>
            <a:r>
              <a:rPr lang="en-US" dirty="0"/>
              <a:t>The </a:t>
            </a:r>
            <a:r>
              <a:rPr lang="en-US" b="1" dirty="0"/>
              <a:t>rational numbers</a:t>
            </a:r>
            <a:r>
              <a:rPr lang="en-US" dirty="0"/>
              <a:t> are numbers which can be expressed as ratio of integers. That means, if we can write a given number as a </a:t>
            </a:r>
            <a:r>
              <a:rPr lang="en-US" b="1" dirty="0"/>
              <a:t>fraction</a:t>
            </a:r>
            <a:r>
              <a:rPr lang="en-US" dirty="0"/>
              <a:t> where the numerator and denominator are both integers; then it is a rational number.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4190183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3FCA3-C42B-3D4B-AFEF-3FEFA368C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FB836DA-4219-D747-B087-DB1E46DD26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8299" y="49212"/>
            <a:ext cx="11455401" cy="6608763"/>
          </a:xfrm>
        </p:spPr>
      </p:pic>
    </p:spTree>
    <p:extLst>
      <p:ext uri="{BB962C8B-B14F-4D97-AF65-F5344CB8AC3E}">
        <p14:creationId xmlns:p14="http://schemas.microsoft.com/office/powerpoint/2010/main" val="2333814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C8BD7-444B-E54C-8F22-104B7B9C5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B5C32-D5FF-3E40-86FD-3AF60797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 </a:t>
            </a:r>
            <a:r>
              <a:rPr lang="en-US" b="1" dirty="0"/>
              <a:t>integers</a:t>
            </a:r>
            <a:r>
              <a:rPr lang="en-US" dirty="0"/>
              <a:t> include all </a:t>
            </a:r>
            <a:r>
              <a:rPr lang="en-US" b="1" dirty="0"/>
              <a:t>whole</a:t>
            </a:r>
            <a:r>
              <a:rPr lang="en-US" dirty="0"/>
              <a:t> numbers together with the “</a:t>
            </a:r>
            <a:r>
              <a:rPr lang="en-US" b="1" dirty="0"/>
              <a:t>opposites</a:t>
            </a:r>
            <a:r>
              <a:rPr lang="en-US" dirty="0"/>
              <a:t>” of the natural numbers (their </a:t>
            </a:r>
            <a:r>
              <a:rPr lang="en-US" b="1" dirty="0"/>
              <a:t>negatives</a:t>
            </a:r>
            <a:r>
              <a:rPr lang="en-US" dirty="0"/>
              <a:t>).… -4, -3, -2, -1, 0, 1, 2, 3, 4 …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1615681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F3DE3-2DDE-634A-A036-7F838DBC1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3B2E186-E90F-DA4C-B2AA-2C868F87D8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529" y="633412"/>
            <a:ext cx="10416823" cy="5859463"/>
          </a:xfrm>
        </p:spPr>
      </p:pic>
    </p:spTree>
    <p:extLst>
      <p:ext uri="{BB962C8B-B14F-4D97-AF65-F5344CB8AC3E}">
        <p14:creationId xmlns:p14="http://schemas.microsoft.com/office/powerpoint/2010/main" val="4216378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82BA6-8B15-C041-9977-207625B72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3E737-F34F-A541-80E2-BF4EF02A2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Think of </a:t>
            </a:r>
            <a:r>
              <a:rPr lang="en-US" b="1" dirty="0"/>
              <a:t>whole numbers </a:t>
            </a:r>
            <a:r>
              <a:rPr lang="en-US" dirty="0"/>
              <a:t>as natural numbers </a:t>
            </a:r>
            <a:r>
              <a:rPr lang="en-US" b="1" dirty="0"/>
              <a:t>and</a:t>
            </a:r>
            <a:r>
              <a:rPr lang="en-US" dirty="0"/>
              <a:t> the number </a:t>
            </a:r>
            <a:r>
              <a:rPr lang="en-US" b="1" dirty="0"/>
              <a:t>zero</a:t>
            </a:r>
            <a:r>
              <a:rPr lang="en-US" dirty="0"/>
              <a:t>.0, 1, 2, 3, 4…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2872794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2C031-5523-D449-B128-8CE425D90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N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DD03B16-EBC1-3843-812C-26B6DB849C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1432" y="133349"/>
            <a:ext cx="11440055" cy="6435031"/>
          </a:xfrm>
        </p:spPr>
      </p:pic>
    </p:spTree>
    <p:extLst>
      <p:ext uri="{BB962C8B-B14F-4D97-AF65-F5344CB8AC3E}">
        <p14:creationId xmlns:p14="http://schemas.microsoft.com/office/powerpoint/2010/main" val="2647554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A50F-03E3-A94F-ABC4-A36636FD6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N" dirty="0"/>
              <a:t>Number Symbols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864E5-639C-B64D-ACB7-53E083FAD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Natural Numbers</a:t>
            </a:r>
            <a:r>
              <a:rPr lang="en-US" dirty="0"/>
              <a:t> (</a:t>
            </a:r>
            <a:r>
              <a:rPr lang="en-US" b="1" dirty="0"/>
              <a:t>N</a:t>
            </a:r>
            <a:r>
              <a:rPr lang="en-US" dirty="0"/>
              <a:t>)</a:t>
            </a:r>
          </a:p>
          <a:p>
            <a:r>
              <a:rPr lang="en-US" b="1" dirty="0"/>
              <a:t>Whole Numbers</a:t>
            </a:r>
            <a:r>
              <a:rPr lang="en-US" dirty="0"/>
              <a:t> (</a:t>
            </a:r>
            <a:r>
              <a:rPr lang="en-US" b="1" dirty="0"/>
              <a:t>W</a:t>
            </a:r>
            <a:r>
              <a:rPr lang="en-US" dirty="0"/>
              <a:t>)</a:t>
            </a:r>
          </a:p>
          <a:p>
            <a:r>
              <a:rPr lang="en-US" b="1" dirty="0"/>
              <a:t>Integers</a:t>
            </a:r>
            <a:r>
              <a:rPr lang="en-US" dirty="0"/>
              <a:t> (</a:t>
            </a:r>
            <a:r>
              <a:rPr lang="en-US" b="1" dirty="0"/>
              <a:t>Z</a:t>
            </a:r>
            <a:r>
              <a:rPr lang="en-US" dirty="0"/>
              <a:t>)</a:t>
            </a:r>
          </a:p>
          <a:p>
            <a:r>
              <a:rPr lang="en-US" b="1" dirty="0"/>
              <a:t>Rational numbers</a:t>
            </a:r>
            <a:r>
              <a:rPr lang="en-US" dirty="0"/>
              <a:t> (</a:t>
            </a:r>
            <a:r>
              <a:rPr lang="en-US" b="1" dirty="0"/>
              <a:t>Q</a:t>
            </a:r>
            <a:r>
              <a:rPr lang="en-US" dirty="0"/>
              <a:t>)</a:t>
            </a:r>
          </a:p>
          <a:p>
            <a:r>
              <a:rPr lang="en-US" b="1" dirty="0"/>
              <a:t>Real numbers</a:t>
            </a:r>
            <a:r>
              <a:rPr lang="en-US" dirty="0"/>
              <a:t> (</a:t>
            </a:r>
            <a:r>
              <a:rPr lang="en-US" b="1" dirty="0"/>
              <a:t>R</a:t>
            </a:r>
            <a:r>
              <a:rPr lang="en-US" dirty="0"/>
              <a:t>)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4030679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164</Words>
  <Application>Microsoft Macintosh PowerPoint</Application>
  <PresentationFormat>Widescreen</PresentationFormat>
  <Paragraphs>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Number Symbols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Wang</dc:creator>
  <cp:lastModifiedBy>George Wang</cp:lastModifiedBy>
  <cp:revision>3</cp:revision>
  <dcterms:created xsi:type="dcterms:W3CDTF">2020-02-23T17:41:47Z</dcterms:created>
  <dcterms:modified xsi:type="dcterms:W3CDTF">2020-02-23T17:48:57Z</dcterms:modified>
</cp:coreProperties>
</file>